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8" r:id="rId18"/>
    <p:sldId id="272" r:id="rId19"/>
    <p:sldId id="273" r:id="rId20"/>
    <p:sldId id="274" r:id="rId21"/>
    <p:sldId id="275" r:id="rId22"/>
    <p:sldId id="276" r:id="rId23"/>
    <p:sldId id="277" r:id="rId2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microsoft.com/office/2007/relationships/hdphoto" Target="../media/hdphoto17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microsoft.com/office/2007/relationships/hdphoto" Target="../media/hdphoto18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.png"/><Relationship Id="rId5" Type="http://schemas.microsoft.com/office/2007/relationships/hdphoto" Target="../media/hdphoto20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.png"/><Relationship Id="rId5" Type="http://schemas.microsoft.com/office/2007/relationships/hdphoto" Target="../media/hdphoto21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.png"/><Relationship Id="rId5" Type="http://schemas.microsoft.com/office/2007/relationships/hdphoto" Target="../media/hdphoto22.wdp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.png"/><Relationship Id="rId5" Type="http://schemas.microsoft.com/office/2007/relationships/hdphoto" Target="../media/hdphoto23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E94F5-D65E-40CD-88CF-CCB5519D4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6172" y1="90039" x2="16699" y2="7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490" y="3253490"/>
            <a:ext cx="5685020" cy="5685020"/>
          </a:xfrm>
          <a:prstGeom prst="rect">
            <a:avLst/>
          </a:prstGeom>
        </p:spPr>
      </p:pic>
      <p:pic>
        <p:nvPicPr>
          <p:cNvPr id="5" name="cabbage">
            <a:hlinkClick r:id="" action="ppaction://media"/>
            <a:extLst>
              <a:ext uri="{FF2B5EF4-FFF2-40B4-BE49-F238E27FC236}">
                <a16:creationId xmlns:a16="http://schemas.microsoft.com/office/drawing/2014/main" id="{428F160B-9A3A-42E4-86DA-67531417F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6E0D8-A74E-49EF-8D08-0A7E7C297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699" y1="16992" x2="65234" y2="32520"/>
                        <a14:foregroundMark x1="54004" y1="28613" x2="31445" y2="37793"/>
                        <a14:foregroundMark x1="31445" y1="37793" x2="43652" y2="43555"/>
                        <a14:foregroundMark x1="43652" y1="43555" x2="46387" y2="43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57" y="2725057"/>
            <a:ext cx="6741885" cy="6741885"/>
          </a:xfrm>
          <a:prstGeom prst="rect">
            <a:avLst/>
          </a:prstGeom>
        </p:spPr>
      </p:pic>
      <p:pic>
        <p:nvPicPr>
          <p:cNvPr id="3" name="eggplant">
            <a:hlinkClick r:id="" action="ppaction://media"/>
            <a:extLst>
              <a:ext uri="{FF2B5EF4-FFF2-40B4-BE49-F238E27FC236}">
                <a16:creationId xmlns:a16="http://schemas.microsoft.com/office/drawing/2014/main" id="{FCC5470E-6DE9-4834-910A-EB8AECE33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4376FE-FC1E-46C4-853E-122AA2770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2832" y1="81543" x2="52832" y2="81543"/>
                        <a14:backgroundMark x1="57422" y1="80664" x2="48535" y2="85156"/>
                        <a14:backgroundMark x1="48535" y1="85156" x2="46387" y2="85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763" y="3122763"/>
            <a:ext cx="5946473" cy="5946473"/>
          </a:xfrm>
          <a:prstGeom prst="rect">
            <a:avLst/>
          </a:prstGeom>
        </p:spPr>
      </p:pic>
      <p:pic>
        <p:nvPicPr>
          <p:cNvPr id="3" name="potato">
            <a:hlinkClick r:id="" action="ppaction://media"/>
            <a:extLst>
              <a:ext uri="{FF2B5EF4-FFF2-40B4-BE49-F238E27FC236}">
                <a16:creationId xmlns:a16="http://schemas.microsoft.com/office/drawing/2014/main" id="{DF8FDA9B-B3FC-45E7-8305-AE06666CA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65FA3-09DE-452A-A041-D560ED28B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40" y="2704540"/>
            <a:ext cx="6782919" cy="6782919"/>
          </a:xfrm>
          <a:prstGeom prst="rect">
            <a:avLst/>
          </a:prstGeom>
        </p:spPr>
      </p:pic>
      <p:pic>
        <p:nvPicPr>
          <p:cNvPr id="3" name="tomato">
            <a:hlinkClick r:id="" action="ppaction://media"/>
            <a:extLst>
              <a:ext uri="{FF2B5EF4-FFF2-40B4-BE49-F238E27FC236}">
                <a16:creationId xmlns:a16="http://schemas.microsoft.com/office/drawing/2014/main" id="{A9D5A159-0B3D-49AC-915F-B232D73C7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6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653461-A057-4E27-90BD-A7226BEB4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509" y="2607356"/>
            <a:ext cx="6606982" cy="6606982"/>
          </a:xfrm>
          <a:prstGeom prst="rect">
            <a:avLst/>
          </a:prstGeom>
        </p:spPr>
      </p:pic>
      <p:pic>
        <p:nvPicPr>
          <p:cNvPr id="3" name="carrot">
            <a:hlinkClick r:id="" action="ppaction://media"/>
            <a:extLst>
              <a:ext uri="{FF2B5EF4-FFF2-40B4-BE49-F238E27FC236}">
                <a16:creationId xmlns:a16="http://schemas.microsoft.com/office/drawing/2014/main" id="{B3F876BD-519E-4B41-8ECB-072986AB0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7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3DEB1-FD56-4331-8ABB-497303DF7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34123" y="1732877"/>
            <a:ext cx="8726245" cy="8726245"/>
          </a:xfrm>
          <a:prstGeom prst="rect">
            <a:avLst/>
          </a:prstGeom>
        </p:spPr>
      </p:pic>
      <p:pic>
        <p:nvPicPr>
          <p:cNvPr id="3" name="radish">
            <a:hlinkClick r:id="" action="ppaction://media"/>
            <a:extLst>
              <a:ext uri="{FF2B5EF4-FFF2-40B4-BE49-F238E27FC236}">
                <a16:creationId xmlns:a16="http://schemas.microsoft.com/office/drawing/2014/main" id="{68AD18F2-A69E-406C-A8A1-A0AABA48E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B2AFB-C314-484C-84B1-1EAA9441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4531" y1="85449" x2="41797" y2="89648"/>
                        <a14:backgroundMark x1="56055" y1="85254" x2="65723" y2="9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3450" y="2503550"/>
            <a:ext cx="7184900" cy="7184900"/>
          </a:xfrm>
          <a:prstGeom prst="rect">
            <a:avLst/>
          </a:prstGeom>
        </p:spPr>
      </p:pic>
      <p:pic>
        <p:nvPicPr>
          <p:cNvPr id="3" name="beetroot">
            <a:hlinkClick r:id="" action="ppaction://media"/>
            <a:extLst>
              <a:ext uri="{FF2B5EF4-FFF2-40B4-BE49-F238E27FC236}">
                <a16:creationId xmlns:a16="http://schemas.microsoft.com/office/drawing/2014/main" id="{64C22627-CDCA-4282-9D92-2311EACFD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86579-5BAC-49DD-9971-A5DB60597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9121" y1="80469" x2="62402" y2="87402"/>
                        <a14:backgroundMark x1="49512" y1="80273" x2="49512" y2="80273"/>
                        <a14:backgroundMark x1="48535" y1="80273" x2="50293" y2="80664"/>
                        <a14:backgroundMark x1="47949" y1="80273" x2="47949" y2="80273"/>
                        <a14:backgroundMark x1="38867" y1="80664" x2="38867" y2="80664"/>
                        <a14:backgroundMark x1="77441" y1="57324" x2="71973" y2="36719"/>
                        <a14:backgroundMark x1="35156" y1="32617" x2="18750" y2="48145"/>
                        <a14:backgroundMark x1="43359" y1="32715" x2="43359" y2="32715"/>
                        <a14:backgroundMark x1="43750" y1="33008" x2="43750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123" y="2958123"/>
            <a:ext cx="6275754" cy="6275754"/>
          </a:xfrm>
          <a:prstGeom prst="rect">
            <a:avLst/>
          </a:prstGeom>
        </p:spPr>
      </p:pic>
      <p:pic>
        <p:nvPicPr>
          <p:cNvPr id="3" name="turnip">
            <a:hlinkClick r:id="" action="ppaction://media"/>
            <a:extLst>
              <a:ext uri="{FF2B5EF4-FFF2-40B4-BE49-F238E27FC236}">
                <a16:creationId xmlns:a16="http://schemas.microsoft.com/office/drawing/2014/main" id="{5D3E40AB-EA5E-4A52-A341-DC0D57862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5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3A8E4E-99D6-44E9-B1AC-61CBAF478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6" b="89844" l="7324" r="93262">
                        <a14:foregroundMark x1="31738" y1="66699" x2="41113" y2="38281"/>
                        <a14:foregroundMark x1="41113" y1="38281" x2="57422" y2="25000"/>
                        <a14:foregroundMark x1="57422" y1="25000" x2="83691" y2="35938"/>
                        <a14:foregroundMark x1="83691" y1="35938" x2="90723" y2="42969"/>
                        <a14:foregroundMark x1="90723" y1="42969" x2="93457" y2="50488"/>
                        <a14:foregroundMark x1="93457" y1="50488" x2="93457" y2="50684"/>
                        <a14:foregroundMark x1="48340" y1="9863" x2="40430" y2="30273"/>
                        <a14:foregroundMark x1="40430" y1="30273" x2="40430" y2="31055"/>
                        <a14:foregroundMark x1="28516" y1="24316" x2="23047" y2="33203"/>
                        <a14:foregroundMark x1="23047" y1="33203" x2="21973" y2="40234"/>
                        <a14:foregroundMark x1="21973" y1="40234" x2="22363" y2="40527"/>
                        <a14:foregroundMark x1="7129" y1="56348" x2="7324" y2="48730"/>
                        <a14:foregroundMark x1="7324" y1="48730" x2="7520" y2="48438"/>
                        <a14:foregroundMark x1="31738" y1="86328" x2="31738" y2="86328"/>
                        <a14:foregroundMark x1="25293" y1="84668" x2="25293" y2="84668"/>
                        <a14:foregroundMark x1="25293" y1="84668" x2="30273" y2="84082"/>
                        <a14:foregroundMark x1="24609" y1="83398" x2="24609" y2="83398"/>
                        <a14:foregroundMark x1="21484" y1="83203" x2="21484" y2="83203"/>
                        <a14:foregroundMark x1="17773" y1="83301" x2="17773" y2="83301"/>
                        <a14:foregroundMark x1="19727" y1="83203" x2="19727" y2="83203"/>
                        <a14:foregroundMark x1="23340" y1="83105" x2="23340" y2="83105"/>
                        <a14:foregroundMark x1="25098" y1="83008" x2="25098" y2="83008"/>
                        <a14:foregroundMark x1="24902" y1="83301" x2="24902" y2="83301"/>
                        <a14:foregroundMark x1="25000" y1="83203" x2="27246" y2="82813"/>
                        <a14:foregroundMark x1="24707" y1="83203" x2="24707" y2="83203"/>
                        <a14:foregroundMark x1="24902" y1="82813" x2="24707" y2="83008"/>
                        <a14:foregroundMark x1="22070" y1="85059" x2="22070" y2="85059"/>
                        <a14:foregroundMark x1="14648" y1="84961" x2="14648" y2="84961"/>
                        <a14:foregroundMark x1="13086" y1="85156" x2="13086" y2="85156"/>
                        <a14:foregroundMark x1="12402" y1="85156" x2="12402" y2="85156"/>
                        <a14:foregroundMark x1="19824" y1="86523" x2="20215" y2="86523"/>
                        <a14:foregroundMark x1="30760" y1="85938" x2="34082" y2="84277"/>
                        <a14:foregroundMark x1="29980" y1="86328" x2="30760" y2="85938"/>
                        <a14:foregroundMark x1="30762" y1="85840" x2="29590" y2="84570"/>
                        <a14:foregroundMark x1="32324" y1="86719" x2="35547" y2="86133"/>
                        <a14:foregroundMark x1="79004" y1="81934" x2="76074" y2="82129"/>
                        <a14:foregroundMark x1="83887" y1="83301" x2="74902" y2="83203"/>
                        <a14:foregroundMark x1="77246" y1="85352" x2="71875" y2="84277"/>
                        <a14:foregroundMark x1="81152" y1="86621" x2="71289" y2="86035"/>
                        <a14:foregroundMark x1="85156" y1="86328" x2="85156" y2="86328"/>
                        <a14:foregroundMark x1="28027" y1="86328" x2="28027" y2="86328"/>
                        <a14:foregroundMark x1="25000" y1="86230" x2="25000" y2="86230"/>
                        <a14:foregroundMark x1="22656" y1="86230" x2="22656" y2="86230"/>
                        <a14:foregroundMark x1="20703" y1="86328" x2="20703" y2="86328"/>
                        <a14:foregroundMark x1="23926" y1="86621" x2="24121" y2="86621"/>
                        <a14:foregroundMark x1="26660" y1="86523" x2="26660" y2="86523"/>
                        <a14:foregroundMark x1="17773" y1="86230" x2="17773" y2="86230"/>
                        <a14:foregroundMark x1="16797" y1="86426" x2="16797" y2="86426"/>
                        <a14:foregroundMark x1="18555" y1="86230" x2="18555" y2="86230"/>
                        <a14:foregroundMark x1="17090" y1="86426" x2="17090" y2="86426"/>
                        <a14:backgroundMark x1="18066" y1="82324" x2="6152" y2="82715"/>
                        <a14:backgroundMark x1="6152" y1="82715" x2="5762" y2="82910"/>
                        <a14:backgroundMark x1="34863" y1="88379" x2="66797" y2="91309"/>
                        <a14:backgroundMark x1="66797" y1="91309" x2="88965" y2="86621"/>
                        <a14:backgroundMark x1="88965" y1="86621" x2="89063" y2="86621"/>
                        <a14:backgroundMark x1="84570" y1="85645" x2="84570" y2="85645"/>
                        <a14:backgroundMark x1="85059" y1="85840" x2="80713" y2="85905"/>
                        <a14:backgroundMark x1="69336" y1="87012" x2="34180" y2="88086"/>
                        <a14:backgroundMark x1="22656" y1="85840" x2="22656" y2="85840"/>
                        <a14:backgroundMark x1="18555" y1="84473" x2="19727" y2="84180"/>
                        <a14:backgroundMark x1="22266" y1="83887" x2="22266" y2="83887"/>
                        <a14:backgroundMark x1="24121" y1="83887" x2="24121" y2="83887"/>
                        <a14:backgroundMark x1="20703" y1="83887" x2="20703" y2="83887"/>
                        <a14:backgroundMark x1="23633" y1="82715" x2="23633" y2="82715"/>
                        <a14:backgroundMark x1="72029" y1="87241" x2="70020" y2="88477"/>
                        <a14:backgroundMark x1="81445" y1="81445" x2="80750" y2="81872"/>
                        <a14:backgroundMark x1="70020" y1="88477" x2="71883" y2="87003"/>
                        <a14:backgroundMark x1="71837" y1="86927" x2="58301" y2="89258"/>
                        <a14:backgroundMark x1="21191" y1="85645" x2="21191" y2="85645"/>
                        <a14:backgroundMark x1="27344" y1="85938" x2="27344" y2="85938"/>
                        <a14:backgroundMark x1="28711" y1="85938" x2="28711" y2="85938"/>
                        <a14:backgroundMark x1="19141" y1="85742" x2="19141" y2="85742"/>
                        <a14:backgroundMark x1="23730" y1="85742" x2="23730" y2="85742"/>
                        <a14:backgroundMark x1="26270" y1="85840" x2="26270" y2="85840"/>
                        <a14:backgroundMark x1="25098" y1="85840" x2="25098" y2="85840"/>
                        <a14:backgroundMark x1="23535" y1="83887" x2="23535" y2="83887"/>
                        <a14:backgroundMark x1="23535" y1="82520" x2="23535" y2="82520"/>
                        <a14:backgroundMark x1="24414" y1="82520" x2="24414" y2="82520"/>
                        <a14:backgroundMark x1="37793" y1="87695" x2="37793" y2="87695"/>
                        <a14:backgroundMark x1="33496" y1="87305" x2="33496" y2="87305"/>
                        <a14:backgroundMark x1="78223" y1="85645" x2="78223" y2="85645"/>
                        <a14:backgroundMark x1="75488" y1="85742" x2="75488" y2="85742"/>
                        <a14:backgroundMark x1="76953" y1="85645" x2="76953" y2="85645"/>
                        <a14:backgroundMark x1="82031" y1="83984" x2="82031" y2="83984"/>
                        <a14:backgroundMark x1="79688" y1="83984" x2="79688" y2="83984"/>
                        <a14:backgroundMark x1="78223" y1="83984" x2="78223" y2="83984"/>
                        <a14:backgroundMark x1="76758" y1="83887" x2="76758" y2="83887"/>
                        <a14:backgroundMark x1="76270" y1="83887" x2="76270" y2="83887"/>
                        <a14:backgroundMark x1="77637" y1="82617" x2="77637" y2="82617"/>
                        <a14:backgroundMark x1="76660" y1="82422" x2="76660" y2="82422"/>
                        <a14:backgroundMark x1="83105" y1="84082" x2="83105" y2="84082"/>
                        <a14:backgroundMark x1="77246" y1="85645" x2="77246" y2="85645"/>
                        <a14:backgroundMark x1="77148" y1="85449" x2="77148" y2="854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818" y="3384818"/>
            <a:ext cx="5422363" cy="5422363"/>
          </a:xfrm>
          <a:prstGeom prst="rect">
            <a:avLst/>
          </a:prstGeom>
        </p:spPr>
      </p:pic>
      <p:pic>
        <p:nvPicPr>
          <p:cNvPr id="5" name="pumpkin">
            <a:hlinkClick r:id="" action="ppaction://media"/>
            <a:extLst>
              <a:ext uri="{FF2B5EF4-FFF2-40B4-BE49-F238E27FC236}">
                <a16:creationId xmlns:a16="http://schemas.microsoft.com/office/drawing/2014/main" id="{5204E525-B97B-47DA-BC89-F838E9DD6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8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715082-3B4C-4848-820E-5EF1D49B5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039" l="9961" r="89941">
                        <a14:foregroundMark x1="50684" y1="90039" x2="50684" y2="9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627" y="3172627"/>
            <a:ext cx="5846745" cy="5846745"/>
          </a:xfrm>
          <a:prstGeom prst="rect">
            <a:avLst/>
          </a:prstGeom>
        </p:spPr>
      </p:pic>
      <p:pic>
        <p:nvPicPr>
          <p:cNvPr id="3" name="spinach">
            <a:hlinkClick r:id="" action="ppaction://media"/>
            <a:extLst>
              <a:ext uri="{FF2B5EF4-FFF2-40B4-BE49-F238E27FC236}">
                <a16:creationId xmlns:a16="http://schemas.microsoft.com/office/drawing/2014/main" id="{BEAF40D7-5957-42A4-8CEB-53E024A9E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851F6-6B59-466D-88B8-5AE117D61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73" b="91895" l="9961" r="89844">
                        <a14:foregroundMark x1="55859" y1="91992" x2="56250" y2="89258"/>
                        <a14:foregroundMark x1="39453" y1="9473" x2="39453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434" y="3177434"/>
            <a:ext cx="5837131" cy="5837131"/>
          </a:xfrm>
          <a:prstGeom prst="rect">
            <a:avLst/>
          </a:prstGeom>
        </p:spPr>
      </p:pic>
      <p:pic>
        <p:nvPicPr>
          <p:cNvPr id="3" name="kale">
            <a:hlinkClick r:id="" action="ppaction://media"/>
            <a:extLst>
              <a:ext uri="{FF2B5EF4-FFF2-40B4-BE49-F238E27FC236}">
                <a16:creationId xmlns:a16="http://schemas.microsoft.com/office/drawing/2014/main" id="{1DD1F103-8C90-4B4C-9C9D-AB89FDA6F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5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A9B66-ABF6-4956-9D2B-E5EFE8D82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0801" y1="85254" x2="45117" y2="89941"/>
                        <a14:backgroundMark x1="45117" y1="89941" x2="37305" y2="85254"/>
                        <a14:backgroundMark x1="37305" y1="85254" x2="35938" y2="83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273" y="2625969"/>
            <a:ext cx="6419454" cy="6419454"/>
          </a:xfrm>
          <a:prstGeom prst="rect">
            <a:avLst/>
          </a:prstGeom>
        </p:spPr>
      </p:pic>
      <p:pic>
        <p:nvPicPr>
          <p:cNvPr id="3" name="broccoli">
            <a:hlinkClick r:id="" action="ppaction://media"/>
            <a:extLst>
              <a:ext uri="{FF2B5EF4-FFF2-40B4-BE49-F238E27FC236}">
                <a16:creationId xmlns:a16="http://schemas.microsoft.com/office/drawing/2014/main" id="{90EEE357-9A56-403A-9F4A-F32995646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FB3AB-9FBC-4B84-8B84-B3A39E023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57" b="91797" l="9961" r="89844">
                        <a14:foregroundMark x1="61133" y1="10254" x2="50879" y2="9082"/>
                        <a14:foregroundMark x1="45313" y1="91797" x2="46191" y2="86621"/>
                        <a14:foregroundMark x1="56836" y1="5957" x2="56836" y2="5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80" y="3298580"/>
            <a:ext cx="5594839" cy="5594839"/>
          </a:xfrm>
          <a:prstGeom prst="rect">
            <a:avLst/>
          </a:prstGeom>
        </p:spPr>
      </p:pic>
      <p:pic>
        <p:nvPicPr>
          <p:cNvPr id="3" name="artichoke">
            <a:hlinkClick r:id="" action="ppaction://media"/>
            <a:extLst>
              <a:ext uri="{FF2B5EF4-FFF2-40B4-BE49-F238E27FC236}">
                <a16:creationId xmlns:a16="http://schemas.microsoft.com/office/drawing/2014/main" id="{6E1990CF-C71F-4A3B-ABEA-7DBBBBBA1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2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B76299-259B-4D4D-893B-33DE174B3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724" y="3322724"/>
            <a:ext cx="5546552" cy="5546552"/>
          </a:xfrm>
          <a:prstGeom prst="rect">
            <a:avLst/>
          </a:prstGeom>
        </p:spPr>
      </p:pic>
      <p:pic>
        <p:nvPicPr>
          <p:cNvPr id="3" name="okra">
            <a:hlinkClick r:id="" action="ppaction://media"/>
            <a:extLst>
              <a:ext uri="{FF2B5EF4-FFF2-40B4-BE49-F238E27FC236}">
                <a16:creationId xmlns:a16="http://schemas.microsoft.com/office/drawing/2014/main" id="{81666D74-93DB-4245-97FB-C17252021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F00BB-985A-4BC2-8CB3-674963F95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21" y="3109121"/>
            <a:ext cx="5973757" cy="5973757"/>
          </a:xfrm>
          <a:prstGeom prst="rect">
            <a:avLst/>
          </a:prstGeom>
        </p:spPr>
      </p:pic>
      <p:pic>
        <p:nvPicPr>
          <p:cNvPr id="3" name="zucchini">
            <a:hlinkClick r:id="" action="ppaction://media"/>
            <a:extLst>
              <a:ext uri="{FF2B5EF4-FFF2-40B4-BE49-F238E27FC236}">
                <a16:creationId xmlns:a16="http://schemas.microsoft.com/office/drawing/2014/main" id="{554C2CD3-03A1-4D48-8997-5C7DC7FCD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C34F5-D672-4D87-A5FD-39FA13AD3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6797" y1="82324" x2="58691" y2="88672"/>
                        <a14:backgroundMark x1="58691" y1="88672" x2="49805" y2="89844"/>
                        <a14:backgroundMark x1="49805" y1="89844" x2="49805" y2="89844"/>
                        <a14:backgroundMark x1="43750" y1="81738" x2="43750" y2="81738"/>
                        <a14:backgroundMark x1="41504" y1="81738" x2="41504" y2="81738"/>
                        <a14:backgroundMark x1="41016" y1="81738" x2="41016" y2="81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110" y="3173110"/>
            <a:ext cx="5845780" cy="5845780"/>
          </a:xfrm>
          <a:prstGeom prst="rect">
            <a:avLst/>
          </a:prstGeom>
        </p:spPr>
      </p:pic>
      <p:pic>
        <p:nvPicPr>
          <p:cNvPr id="3" name="cucumber">
            <a:hlinkClick r:id="" action="ppaction://media"/>
            <a:extLst>
              <a:ext uri="{FF2B5EF4-FFF2-40B4-BE49-F238E27FC236}">
                <a16:creationId xmlns:a16="http://schemas.microsoft.com/office/drawing/2014/main" id="{47FADB14-A5E7-4584-BBFF-112BC7297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678B7-4A7A-400E-B9AE-A05C2EA51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934" r="94629">
                        <a14:foregroundMark x1="8594" y1="49414" x2="8594" y2="49414"/>
                        <a14:foregroundMark x1="8008" y1="32422" x2="8008" y2="32422"/>
                        <a14:foregroundMark x1="6934" y1="48438" x2="6934" y2="48438"/>
                        <a14:foregroundMark x1="93457" y1="38184" x2="93457" y2="38184"/>
                        <a14:foregroundMark x1="94629" y1="52637" x2="94629" y2="52637"/>
                        <a14:foregroundMark x1="94629" y1="37793" x2="94629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493" y="3276493"/>
            <a:ext cx="5639014" cy="5639014"/>
          </a:xfrm>
          <a:prstGeom prst="rect">
            <a:avLst/>
          </a:prstGeom>
        </p:spPr>
      </p:pic>
      <p:pic>
        <p:nvPicPr>
          <p:cNvPr id="3" name="lettuce">
            <a:hlinkClick r:id="" action="ppaction://media"/>
            <a:extLst>
              <a:ext uri="{FF2B5EF4-FFF2-40B4-BE49-F238E27FC236}">
                <a16:creationId xmlns:a16="http://schemas.microsoft.com/office/drawing/2014/main" id="{FCC202B4-AD47-4F35-B919-59DDE5F3D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E12793-2F24-437D-9B31-CD60D0CE4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01" b="91016" l="7324" r="91309">
                        <a14:foregroundMark x1="33691" y1="8496" x2="33691" y2="8496"/>
                        <a14:foregroundMark x1="9180" y1="22168" x2="13477" y2="27832"/>
                        <a14:foregroundMark x1="13477" y1="27832" x2="16113" y2="34961"/>
                        <a14:foregroundMark x1="16113" y1="34961" x2="16113" y2="37012"/>
                        <a14:foregroundMark x1="8008" y1="43945" x2="13086" y2="49609"/>
                        <a14:foregroundMark x1="7715" y1="26074" x2="7715" y2="26074"/>
                        <a14:foregroundMark x1="91602" y1="50293" x2="90430" y2="59766"/>
                        <a14:foregroundMark x1="90430" y1="59766" x2="89648" y2="60938"/>
                        <a14:foregroundMark x1="91406" y1="27148" x2="88086" y2="17773"/>
                        <a14:foregroundMark x1="58008" y1="91016" x2="52246" y2="87598"/>
                        <a14:foregroundMark x1="7324" y1="44531" x2="7324" y2="44531"/>
                        <a14:foregroundMark x1="57617" y1="8496" x2="57617" y2="8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734" y="3579734"/>
            <a:ext cx="5032531" cy="5032531"/>
          </a:xfrm>
          <a:prstGeom prst="rect">
            <a:avLst/>
          </a:prstGeom>
        </p:spPr>
      </p:pic>
      <p:pic>
        <p:nvPicPr>
          <p:cNvPr id="3" name="cauliflower">
            <a:hlinkClick r:id="" action="ppaction://media"/>
            <a:extLst>
              <a:ext uri="{FF2B5EF4-FFF2-40B4-BE49-F238E27FC236}">
                <a16:creationId xmlns:a16="http://schemas.microsoft.com/office/drawing/2014/main" id="{8B6DA73E-BAE9-414C-AE0B-4663ABFE5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0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A6999-6FB9-497A-AF31-BFE8603415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6699" y1="48047" x2="19922" y2="56934"/>
                        <a14:backgroundMark x1="19922" y1="56934" x2="26660" y2="62500"/>
                        <a14:backgroundMark x1="26660" y1="62500" x2="33496" y2="75977"/>
                      </a14:backgroundRemoval>
                    </a14:imgEffect>
                  </a14:imgLayer>
                </a14:imgProps>
              </a:ext>
            </a:extLst>
          </a:blip>
          <a:srcRect l="1468" t="1019" r="-2987" b="-623"/>
          <a:stretch/>
        </p:blipFill>
        <p:spPr>
          <a:xfrm>
            <a:off x="153805" y="2778369"/>
            <a:ext cx="6762810" cy="6635261"/>
          </a:xfrm>
          <a:prstGeom prst="rect">
            <a:avLst/>
          </a:prstGeom>
        </p:spPr>
      </p:pic>
      <p:pic>
        <p:nvPicPr>
          <p:cNvPr id="3" name="mushroom">
            <a:hlinkClick r:id="" action="ppaction://media"/>
            <a:extLst>
              <a:ext uri="{FF2B5EF4-FFF2-40B4-BE49-F238E27FC236}">
                <a16:creationId xmlns:a16="http://schemas.microsoft.com/office/drawing/2014/main" id="{71529EBF-6CA5-4FA2-9F4A-25C064411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2EB8F1-2959-4B42-9A3C-BD8A5F389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6426" y1="83301" x2="36426" y2="83301"/>
                        <a14:backgroundMark x1="35254" y1="82715" x2="35254" y2="82715"/>
                        <a14:backgroundMark x1="30273" y1="82520" x2="30273" y2="82520"/>
                        <a14:backgroundMark x1="25195" y1="75586" x2="25195" y2="75586"/>
                        <a14:backgroundMark x1="41797" y1="84277" x2="41797" y2="84277"/>
                        <a14:backgroundMark x1="71289" y1="78906" x2="71289" y2="78906"/>
                        <a14:backgroundMark x1="75781" y1="80176" x2="75781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92" y="3323992"/>
            <a:ext cx="5544015" cy="5544015"/>
          </a:xfrm>
          <a:prstGeom prst="rect">
            <a:avLst/>
          </a:prstGeom>
        </p:spPr>
      </p:pic>
      <p:pic>
        <p:nvPicPr>
          <p:cNvPr id="3" name="onion">
            <a:hlinkClick r:id="" action="ppaction://media"/>
            <a:extLst>
              <a:ext uri="{FF2B5EF4-FFF2-40B4-BE49-F238E27FC236}">
                <a16:creationId xmlns:a16="http://schemas.microsoft.com/office/drawing/2014/main" id="{29D946E6-EBFD-48E8-AC78-22C92CAD9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C87F0-1B1B-496A-9A8D-ABF3AA395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248" y="3372248"/>
            <a:ext cx="5447504" cy="5447504"/>
          </a:xfrm>
          <a:prstGeom prst="rect">
            <a:avLst/>
          </a:prstGeom>
        </p:spPr>
      </p:pic>
      <p:pic>
        <p:nvPicPr>
          <p:cNvPr id="3" name="garlic">
            <a:hlinkClick r:id="" action="ppaction://media"/>
            <a:extLst>
              <a:ext uri="{FF2B5EF4-FFF2-40B4-BE49-F238E27FC236}">
                <a16:creationId xmlns:a16="http://schemas.microsoft.com/office/drawing/2014/main" id="{CE5E8653-11D2-43C4-8A11-84D1AFA8B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3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953A29-AB2B-459C-AC9E-1C513E569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777" y1="10059" x2="46777" y2="10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735" y="3255735"/>
            <a:ext cx="5680529" cy="5680529"/>
          </a:xfrm>
          <a:prstGeom prst="rect">
            <a:avLst/>
          </a:prstGeom>
        </p:spPr>
      </p:pic>
      <p:pic>
        <p:nvPicPr>
          <p:cNvPr id="4" name="capsicum">
            <a:hlinkClick r:id="" action="ppaction://media"/>
            <a:extLst>
              <a:ext uri="{FF2B5EF4-FFF2-40B4-BE49-F238E27FC236}">
                <a16:creationId xmlns:a16="http://schemas.microsoft.com/office/drawing/2014/main" id="{9301CF8A-9212-4432-AEE7-2C5A29816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5CC9A4-8BD1-4887-989C-CEDFC7887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055" y1="38086" x2="31055" y2="38086"/>
                        <a14:foregroundMark x1="37598" y1="28711" x2="37598" y2="28711"/>
                        <a14:foregroundMark x1="29395" y1="28711" x2="29395" y2="28711"/>
                        <a14:foregroundMark x1="24512" y1="48926" x2="24512" y2="48926"/>
                        <a14:foregroundMark x1="80859" y1="54688" x2="80859" y2="54688"/>
                        <a14:foregroundMark x1="77148" y1="62207" x2="77148" y2="62207"/>
                        <a14:foregroundMark x1="71777" y1="66699" x2="71777" y2="66699"/>
                        <a14:foregroundMark x1="61523" y1="73730" x2="61523" y2="73730"/>
                        <a14:foregroundMark x1="89844" y1="17773" x2="89844" y2="1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578" y="3466578"/>
            <a:ext cx="5258844" cy="5258844"/>
          </a:xfrm>
          <a:prstGeom prst="rect">
            <a:avLst/>
          </a:prstGeom>
        </p:spPr>
      </p:pic>
      <p:pic>
        <p:nvPicPr>
          <p:cNvPr id="3" name="hotpepper">
            <a:hlinkClick r:id="" action="ppaction://media"/>
            <a:extLst>
              <a:ext uri="{FF2B5EF4-FFF2-40B4-BE49-F238E27FC236}">
                <a16:creationId xmlns:a16="http://schemas.microsoft.com/office/drawing/2014/main" id="{AD69D576-2214-4F82-B836-BF41EF4577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</TotalTime>
  <Words>0</Words>
  <Application>Microsoft Office PowerPoint</Application>
  <PresentationFormat>Widescreen</PresentationFormat>
  <Paragraphs>0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19</cp:revision>
  <dcterms:created xsi:type="dcterms:W3CDTF">2025-03-19T14:50:44Z</dcterms:created>
  <dcterms:modified xsi:type="dcterms:W3CDTF">2025-03-22T12:04:01Z</dcterms:modified>
</cp:coreProperties>
</file>